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Very demure, very mindful spread. Jools Lebron's 'very demure, very mindful' TikTok drew 35 million views.
Case: https://howitspread.com/cases/very-demure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hyperlink" Target="https://howitspread.com/cases/very-demure" TargetMode="External"/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11000" y="685800"/>
            <a:ext cx="5715000" cy="4000500"/>
          </a:xfrm>
          <a:prstGeom prst="roundRect">
            <a:avLst>
              <a:gd name="adj" fmla="val 6667"/>
            </a:avLst>
          </a:prstGeom>
          <a:solidFill>
            <a:srgbClr val="11111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44550" y="685800"/>
            <a:ext cx="2247900" cy="4000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685800"/>
            <a:ext cx="10096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Creator moment · 2024 · How it spread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62000" y="1238250"/>
            <a:ext cx="10096500" cy="802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5850" b="1" spc="-100" kern="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Very demure, very mindful</a:t>
            </a:r>
            <a:endParaRPr lang="en-US" sz="5850" dirty="0"/>
          </a:p>
        </p:txBody>
      </p:sp>
      <p:sp>
        <p:nvSpPr>
          <p:cNvPr id="6" name="Text 3"/>
          <p:cNvSpPr/>
          <p:nvPr/>
        </p:nvSpPr>
        <p:spPr>
          <a:xfrm>
            <a:off x="762000" y="2250186"/>
            <a:ext cx="10096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Jools Lebron's 'very demure, very mindful' TikTok drew 35 million views.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62000" y="3374136"/>
            <a:ext cx="13792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Spread Score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62000" y="3898011"/>
            <a:ext cx="133350" cy="133350"/>
          </a:xfrm>
          <a:prstGeom prst="ellipse">
            <a:avLst/>
          </a:prstGeom>
          <a:solidFill>
            <a:srgbClr val="D9A600"/>
          </a:solidFill>
          <a:ln/>
        </p:spPr>
      </p:sp>
      <p:sp>
        <p:nvSpPr>
          <p:cNvPr id="9" name="Text 6"/>
          <p:cNvSpPr/>
          <p:nvPr/>
        </p:nvSpPr>
        <p:spPr>
          <a:xfrm>
            <a:off x="1009650" y="3717036"/>
            <a:ext cx="118872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58</a:t>
            </a:r>
            <a:endParaRPr lang="en-US" sz="3900" dirty="0"/>
          </a:p>
        </p:txBody>
      </p:sp>
      <p:sp>
        <p:nvSpPr>
          <p:cNvPr id="10" name="Text 7"/>
          <p:cNvSpPr/>
          <p:nvPr/>
        </p:nvSpPr>
        <p:spPr>
          <a:xfrm>
            <a:off x="2484120" y="3374136"/>
            <a:ext cx="10820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Views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484120" y="3717036"/>
            <a:ext cx="8915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35M</a:t>
            </a:r>
            <a:endParaRPr lang="en-US" sz="3900" dirty="0"/>
          </a:p>
        </p:txBody>
      </p:sp>
      <p:sp>
        <p:nvSpPr>
          <p:cNvPr id="12" name="Text 9"/>
          <p:cNvSpPr/>
          <p:nvPr/>
        </p:nvSpPr>
        <p:spPr>
          <a:xfrm>
            <a:off x="3909060" y="3374136"/>
            <a:ext cx="227076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to peak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909060" y="3717036"/>
            <a:ext cx="208026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2 weeks</a:t>
            </a:r>
            <a:endParaRPr lang="en-US" sz="3900" dirty="0"/>
          </a:p>
        </p:txBody>
      </p:sp>
      <p:sp>
        <p:nvSpPr>
          <p:cNvPr id="14" name="Text 11"/>
          <p:cNvSpPr/>
          <p:nvPr/>
        </p:nvSpPr>
        <p:spPr>
          <a:xfrm>
            <a:off x="6522720" y="3374136"/>
            <a:ext cx="10820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522720" y="3717036"/>
            <a:ext cx="8915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5</a:t>
            </a:r>
            <a:endParaRPr lang="en-US" sz="39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5524500"/>
            <a:ext cx="16954500" cy="2381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62000" y="5295900"/>
            <a:ext cx="571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search interest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15621000" y="5238750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Most searched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1573161" y="7810500"/>
            <a:ext cx="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1482674" y="7720013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1363611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061" y="8248650"/>
            <a:ext cx="285750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916061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3192411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Aug 2 ’24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1535061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Jools Lebron (@joolieannie)</a:t>
            </a:r>
            <a:endParaRPr lang="en-US" sz="1425" dirty="0"/>
          </a:p>
        </p:txBody>
      </p:sp>
      <p:sp>
        <p:nvSpPr>
          <p:cNvPr id="26" name="Shape 21"/>
          <p:cNvSpPr/>
          <p:nvPr/>
        </p:nvSpPr>
        <p:spPr>
          <a:xfrm>
            <a:off x="9684774" y="7766685"/>
            <a:ext cx="0" cy="43815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27" name="Shape 22"/>
          <p:cNvSpPr/>
          <p:nvPr/>
        </p:nvSpPr>
        <p:spPr>
          <a:xfrm flipH="1">
            <a:off x="5086350" y="7810500"/>
            <a:ext cx="4598424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594287" y="7676198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4876800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50" y="8248650"/>
            <a:ext cx="285750" cy="28575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54292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amplifier</a:t>
            </a:r>
            <a:endParaRPr lang="en-US" sz="1500" dirty="0"/>
          </a:p>
        </p:txBody>
      </p:sp>
      <p:sp>
        <p:nvSpPr>
          <p:cNvPr id="32" name="Text 26"/>
          <p:cNvSpPr/>
          <p:nvPr/>
        </p:nvSpPr>
        <p:spPr>
          <a:xfrm>
            <a:off x="6705600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Aug 11 ’24</a:t>
            </a:r>
            <a:endParaRPr lang="en-US" sz="1200" dirty="0"/>
          </a:p>
        </p:txBody>
      </p:sp>
      <p:sp>
        <p:nvSpPr>
          <p:cNvPr id="33" name="Text 27"/>
          <p:cNvSpPr/>
          <p:nvPr/>
        </p:nvSpPr>
        <p:spPr>
          <a:xfrm>
            <a:off x="5048250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Bob the Drag Queen</a:t>
            </a:r>
            <a:endParaRPr lang="en-US" sz="1425" dirty="0"/>
          </a:p>
        </p:txBody>
      </p:sp>
      <p:sp>
        <p:nvSpPr>
          <p:cNvPr id="34" name="Shape 28"/>
          <p:cNvSpPr/>
          <p:nvPr/>
        </p:nvSpPr>
        <p:spPr>
          <a:xfrm>
            <a:off x="10586065" y="7591425"/>
            <a:ext cx="0" cy="219075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35" name="Shape 29"/>
          <p:cNvSpPr/>
          <p:nvPr/>
        </p:nvSpPr>
        <p:spPr>
          <a:xfrm flipH="1">
            <a:off x="8286750" y="7810500"/>
            <a:ext cx="2299315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10495577" y="7500938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8077200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650" y="8248650"/>
            <a:ext cx="285750" cy="285750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86296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 jump</a:t>
            </a:r>
            <a:endParaRPr lang="en-US" sz="1500" dirty="0"/>
          </a:p>
        </p:txBody>
      </p:sp>
      <p:sp>
        <p:nvSpPr>
          <p:cNvPr id="40" name="Text 33"/>
          <p:cNvSpPr/>
          <p:nvPr/>
        </p:nvSpPr>
        <p:spPr>
          <a:xfrm>
            <a:off x="9906000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Aug 12 ’24</a:t>
            </a:r>
            <a:endParaRPr lang="en-US" sz="1200" dirty="0"/>
          </a:p>
        </p:txBody>
      </p:sp>
      <p:sp>
        <p:nvSpPr>
          <p:cNvPr id="41" name="Text 34"/>
          <p:cNvSpPr/>
          <p:nvPr/>
        </p:nvSpPr>
        <p:spPr>
          <a:xfrm>
            <a:off x="8248650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@mxniquejade_</a:t>
            </a:r>
            <a:endParaRPr lang="en-US" sz="1425" dirty="0"/>
          </a:p>
        </p:txBody>
      </p:sp>
      <p:sp>
        <p:nvSpPr>
          <p:cNvPr id="42" name="Shape 35"/>
          <p:cNvSpPr/>
          <p:nvPr/>
        </p:nvSpPr>
        <p:spPr>
          <a:xfrm>
            <a:off x="12388645" y="7240905"/>
            <a:ext cx="0" cy="569595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43" name="Shape 36"/>
          <p:cNvSpPr/>
          <p:nvPr/>
        </p:nvSpPr>
        <p:spPr>
          <a:xfrm flipH="1">
            <a:off x="11487150" y="7810500"/>
            <a:ext cx="901495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4" name="Shape 37"/>
          <p:cNvSpPr/>
          <p:nvPr/>
        </p:nvSpPr>
        <p:spPr>
          <a:xfrm>
            <a:off x="12298158" y="7150418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45" name="Shape 38"/>
          <p:cNvSpPr/>
          <p:nvPr/>
        </p:nvSpPr>
        <p:spPr>
          <a:xfrm>
            <a:off x="11277600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9050" y="8248650"/>
            <a:ext cx="285750" cy="285750"/>
          </a:xfrm>
          <a:prstGeom prst="rect">
            <a:avLst/>
          </a:prstGeom>
        </p:spPr>
      </p:pic>
      <p:sp>
        <p:nvSpPr>
          <p:cNvPr id="47" name="Text 39"/>
          <p:cNvSpPr/>
          <p:nvPr/>
        </p:nvSpPr>
        <p:spPr>
          <a:xfrm>
            <a:off x="118300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Press</a:t>
            </a:r>
            <a:endParaRPr lang="en-US" sz="1500" dirty="0"/>
          </a:p>
        </p:txBody>
      </p:sp>
      <p:sp>
        <p:nvSpPr>
          <p:cNvPr id="48" name="Text 40"/>
          <p:cNvSpPr/>
          <p:nvPr/>
        </p:nvSpPr>
        <p:spPr>
          <a:xfrm>
            <a:off x="13106400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Aug 14 ’24</a:t>
            </a:r>
            <a:endParaRPr lang="en-US" sz="1200" dirty="0"/>
          </a:p>
        </p:txBody>
      </p:sp>
      <p:sp>
        <p:nvSpPr>
          <p:cNvPr id="49" name="Text 41"/>
          <p:cNvSpPr/>
          <p:nvPr/>
        </p:nvSpPr>
        <p:spPr>
          <a:xfrm>
            <a:off x="11449050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NBC News</a:t>
            </a:r>
            <a:endParaRPr lang="en-US" sz="1425" dirty="0"/>
          </a:p>
        </p:txBody>
      </p:sp>
      <p:sp>
        <p:nvSpPr>
          <p:cNvPr id="50" name="Shape 42"/>
          <p:cNvSpPr/>
          <p:nvPr/>
        </p:nvSpPr>
        <p:spPr>
          <a:xfrm>
            <a:off x="15092516" y="5685473"/>
            <a:ext cx="0" cy="2125028"/>
          </a:xfrm>
          <a:prstGeom prst="line">
            <a:avLst/>
          </a:prstGeom>
          <a:noFill/>
          <a:ln w="13970">
            <a:solidFill>
              <a:srgbClr val="FF3D8B"/>
            </a:solidFill>
            <a:prstDash val="dash"/>
          </a:ln>
        </p:spPr>
      </p:sp>
      <p:sp>
        <p:nvSpPr>
          <p:cNvPr id="51" name="Shape 43"/>
          <p:cNvSpPr/>
          <p:nvPr/>
        </p:nvSpPr>
        <p:spPr>
          <a:xfrm flipH="1">
            <a:off x="14687550" y="7810500"/>
            <a:ext cx="404966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52" name="Shape 44"/>
          <p:cNvSpPr/>
          <p:nvPr/>
        </p:nvSpPr>
        <p:spPr>
          <a:xfrm>
            <a:off x="15002029" y="5594985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53" name="Shape 45"/>
          <p:cNvSpPr/>
          <p:nvPr/>
        </p:nvSpPr>
        <p:spPr>
          <a:xfrm>
            <a:off x="14478000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5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49450" y="8248650"/>
            <a:ext cx="285750" cy="285750"/>
          </a:xfrm>
          <a:prstGeom prst="rect">
            <a:avLst/>
          </a:prstGeom>
        </p:spPr>
      </p:pic>
      <p:sp>
        <p:nvSpPr>
          <p:cNvPr id="55" name="Text 46"/>
          <p:cNvSpPr/>
          <p:nvPr/>
        </p:nvSpPr>
        <p:spPr>
          <a:xfrm>
            <a:off x="150304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</a:t>
            </a:r>
            <a:endParaRPr lang="en-US" sz="1500" dirty="0"/>
          </a:p>
        </p:txBody>
      </p:sp>
      <p:sp>
        <p:nvSpPr>
          <p:cNvPr id="56" name="Text 47"/>
          <p:cNvSpPr/>
          <p:nvPr/>
        </p:nvSpPr>
        <p:spPr>
          <a:xfrm>
            <a:off x="16306800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Aug 17 ’24</a:t>
            </a:r>
            <a:endParaRPr lang="en-US" sz="1200" dirty="0"/>
          </a:p>
        </p:txBody>
      </p:sp>
      <p:sp>
        <p:nvSpPr>
          <p:cNvPr id="57" name="Text 48"/>
          <p:cNvSpPr/>
          <p:nvPr/>
        </p:nvSpPr>
        <p:spPr>
          <a:xfrm>
            <a:off x="14649450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Brandwatch (social listening)</a:t>
            </a:r>
            <a:endParaRPr lang="en-US" sz="1425" dirty="0"/>
          </a:p>
        </p:txBody>
      </p:sp>
      <p:pic>
        <p:nvPicPr>
          <p:cNvPr id="5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9610725"/>
            <a:ext cx="1782458" cy="247650"/>
          </a:xfrm>
          <a:prstGeom prst="rect">
            <a:avLst/>
          </a:prstGeom>
        </p:spPr>
      </p:pic>
      <p:sp>
        <p:nvSpPr>
          <p:cNvPr id="59" name="Text 49">
            <a:hlinkClick r:id="rId9" tooltip=""/>
          </p:cNvPr>
          <p:cNvSpPr/>
          <p:nvPr/>
        </p:nvSpPr>
        <p:spPr>
          <a:xfrm>
            <a:off x="2734958" y="9620250"/>
            <a:ext cx="666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u="sng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howitspread.com/cases/very-demure</a:t>
            </a:r>
            <a:endParaRPr lang="en-US" sz="1350" dirty="0"/>
          </a:p>
        </p:txBody>
      </p:sp>
      <p:sp>
        <p:nvSpPr>
          <p:cNvPr id="60" name="Text 50"/>
          <p:cNvSpPr/>
          <p:nvPr/>
        </p:nvSpPr>
        <p:spPr>
          <a:xfrm>
            <a:off x="11811000" y="9620250"/>
            <a:ext cx="5715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Media: @joolieannie on TikTok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How It Spread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Very demure, very mindful spread</dc:title>
  <dc:subject>PptxGenJS Presentation</dc:subject>
  <dc:creator>PptxGenJS</dc:creator>
  <cp:lastModifiedBy>PptxGenJS</cp:lastModifiedBy>
  <cp:revision>1</cp:revision>
  <dcterms:created xsi:type="dcterms:W3CDTF">2026-10-19T20:32:03Z</dcterms:created>
  <dcterms:modified xsi:type="dcterms:W3CDTF">2026-10-19T20:32:03Z</dcterms:modified>
</cp:coreProperties>
</file>